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60"/>
        <p:guide pos="288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421"/>
            <a:ext cx="6858000" cy="2387723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223"/>
            <a:ext cx="6858000" cy="1655848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5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53"/>
            <a:ext cx="2057400" cy="585182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53"/>
            <a:ext cx="6052930" cy="585182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826"/>
            <a:ext cx="7886700" cy="2852884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699"/>
            <a:ext cx="7886700" cy="1500264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5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8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82"/>
            <a:ext cx="4032504" cy="452619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82"/>
            <a:ext cx="4032504" cy="452619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44"/>
            <a:ext cx="7886700" cy="132563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530"/>
            <a:ext cx="3655181" cy="82395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5"/>
            </a:lvl4pPr>
            <a:lvl5pPr marL="1371600" indent="0">
              <a:buNone/>
              <a:defRPr sz="1355"/>
            </a:lvl5pPr>
            <a:lvl6pPr marL="1714500" indent="0">
              <a:buNone/>
              <a:defRPr sz="1355"/>
            </a:lvl6pPr>
            <a:lvl7pPr marL="2057400" indent="0">
              <a:buNone/>
              <a:defRPr sz="1355"/>
            </a:lvl7pPr>
            <a:lvl8pPr marL="2400300" indent="0">
              <a:buNone/>
              <a:defRPr sz="1355"/>
            </a:lvl8pPr>
            <a:lvl9pPr marL="2743835" indent="0">
              <a:buNone/>
              <a:defRPr sz="135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516"/>
            <a:ext cx="3655181" cy="352446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530"/>
            <a:ext cx="3673182" cy="82395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5"/>
            </a:lvl4pPr>
            <a:lvl5pPr marL="1371600" indent="0">
              <a:buNone/>
              <a:defRPr sz="1355"/>
            </a:lvl5pPr>
            <a:lvl6pPr marL="1714500" indent="0">
              <a:buNone/>
              <a:defRPr sz="1355"/>
            </a:lvl6pPr>
            <a:lvl7pPr marL="2057400" indent="0">
              <a:buNone/>
              <a:defRPr sz="1355"/>
            </a:lvl7pPr>
            <a:lvl8pPr marL="2400300" indent="0">
              <a:buNone/>
              <a:defRPr sz="1355"/>
            </a:lvl8pPr>
            <a:lvl9pPr marL="2743835" indent="0">
              <a:buNone/>
              <a:defRPr sz="135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516"/>
            <a:ext cx="3673182" cy="352446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24"/>
            <a:ext cx="2949178" cy="1600282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75"/>
            <a:ext cx="4629150" cy="4873876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506"/>
            <a:ext cx="2949178" cy="381178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5"/>
            </a:lvl2pPr>
            <a:lvl3pPr marL="685800" indent="0">
              <a:buNone/>
              <a:defRPr sz="900"/>
            </a:lvl3pPr>
            <a:lvl4pPr marL="1028700" indent="0">
              <a:buNone/>
              <a:defRPr sz="755"/>
            </a:lvl4pPr>
            <a:lvl5pPr marL="1371600" indent="0">
              <a:buNone/>
              <a:defRPr sz="755"/>
            </a:lvl5pPr>
            <a:lvl6pPr marL="1714500" indent="0">
              <a:buNone/>
              <a:defRPr sz="755"/>
            </a:lvl6pPr>
            <a:lvl7pPr marL="2057400" indent="0">
              <a:buNone/>
              <a:defRPr sz="755"/>
            </a:lvl7pPr>
            <a:lvl8pPr marL="2400300" indent="0">
              <a:buNone/>
              <a:defRPr sz="755"/>
            </a:lvl8pPr>
            <a:lvl9pPr marL="2743835" indent="0">
              <a:buNone/>
              <a:defRPr sz="75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24"/>
            <a:ext cx="3124012" cy="1600282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25"/>
            <a:ext cx="4629150" cy="540412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835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506"/>
            <a:ext cx="3124012" cy="3811784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5"/>
            </a:lvl2pPr>
            <a:lvl3pPr marL="685800" indent="0">
              <a:buNone/>
              <a:defRPr sz="1200"/>
            </a:lvl3pPr>
            <a:lvl4pPr marL="1028700" indent="0">
              <a:buNone/>
              <a:defRPr sz="1055"/>
            </a:lvl4pPr>
            <a:lvl5pPr marL="1371600" indent="0">
              <a:buNone/>
              <a:defRPr sz="1055"/>
            </a:lvl5pPr>
            <a:lvl6pPr marL="1714500" indent="0">
              <a:buNone/>
              <a:defRPr sz="1055"/>
            </a:lvl6pPr>
            <a:lvl7pPr marL="2057400" indent="0">
              <a:buNone/>
              <a:defRPr sz="1055"/>
            </a:lvl7pPr>
            <a:lvl8pPr marL="2400300" indent="0">
              <a:buNone/>
              <a:defRPr sz="1055"/>
            </a:lvl8pPr>
            <a:lvl9pPr marL="2743835" indent="0">
              <a:buNone/>
              <a:defRPr sz="105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53"/>
            <a:ext cx="8229600" cy="1143059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82"/>
            <a:ext cx="8229600" cy="4526196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546"/>
            <a:ext cx="2133600" cy="4762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546"/>
            <a:ext cx="2895600" cy="4762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546"/>
            <a:ext cx="2133600" cy="4762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3585" lvl="1" indent="-286385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5235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2435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635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835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835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1035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8235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1623530" y="1925269"/>
            <a:ext cx="5262880" cy="19380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>
              <a:lnSpc>
                <a:spcPct val="150000"/>
              </a:lnSpc>
            </a:pPr>
            <a:r>
              <a:rPr lang="zh-CN" altLang="en-US" sz="4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此处为自定义标题内容</a:t>
            </a:r>
            <a:endParaRPr lang="zh-CN" altLang="en-US" sz="4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4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内容自定义</a:t>
            </a:r>
            <a:endParaRPr lang="zh-CN" altLang="en-US" sz="4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666705" y="4662182"/>
            <a:ext cx="1668145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1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2018</a:t>
            </a:r>
            <a:r>
              <a:rPr lang="zh-CN" altLang="en-US" sz="1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1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9</a:t>
            </a:r>
            <a:r>
              <a:rPr lang="zh-CN" altLang="en-US" sz="1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1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13</a:t>
            </a:r>
            <a:r>
              <a:rPr lang="zh-CN" altLang="en-US" sz="1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16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666705" y="4294774"/>
            <a:ext cx="14020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1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汇报人：名字</a:t>
            </a:r>
            <a:endParaRPr lang="zh-CN" altLang="en-US" sz="16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 descr="未标题-1_画板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35" y="-10160"/>
            <a:ext cx="9158605" cy="686816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未标题-1_画板 1 副本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" y="-7620"/>
            <a:ext cx="9148445" cy="686244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WPS 演示</Application>
  <PresentationFormat/>
  <Paragraphs>7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9" baseType="lpstr">
      <vt:lpstr>Arial</vt:lpstr>
      <vt:lpstr>宋体</vt:lpstr>
      <vt:lpstr>Wingdings</vt:lpstr>
      <vt:lpstr>微软雅黑</vt:lpstr>
      <vt:lpstr>Arial Unicode MS</vt:lpstr>
      <vt:lpstr>Calibri</vt:lpstr>
      <vt:lpstr>默认设计模板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Administrator</dc:creator>
  <cp:lastModifiedBy>辩证</cp:lastModifiedBy>
  <cp:revision>3</cp:revision>
  <dcterms:created xsi:type="dcterms:W3CDTF">2018-09-13T07:37:00Z</dcterms:created>
  <dcterms:modified xsi:type="dcterms:W3CDTF">2018-09-19T11:48:14Z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2052-10.1.0.7521</vt:lpwstr>
  </property>
</Properties>
</file>