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</p:sldIdLst>
  <p:sldSz cx="9144000" cy="6858000" type="screen4x3"/>
  <p:notesSz cx="6858000" cy="9144000"/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69" d="100"/>
          <a:sy n="69" d="100"/>
        </p:scale>
        <p:origin x="-138" y="-102"/>
      </p:cViewPr>
      <p:guideLst>
        <p:guide orient="horz" pos="2160"/>
        <p:guide pos="2880"/>
      </p:guideLst>
    </p:cSldViewPr>
  </p:slideViewPr>
  <p:gridSpacing cx="72008" cy="72008"/>
</p:viewPr>
</file>

<file path=ppt/_rels/presentation.xml.rels><?xml version="1.0" encoding="UTF-8" standalone="yes"?>
<Relationships xmlns="http://schemas.openxmlformats.org/package/2006/relationships"><Relationship Id="rId6" Type="http://schemas.openxmlformats.org/officeDocument/2006/relationships/tableStyles" Target="tableStyles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" name="图片 2" descr="B3.9投影定格画面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1905" y="-7620"/>
            <a:ext cx="9156700" cy="686562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3972560" y="1864995"/>
            <a:ext cx="1198880" cy="33718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ctr"/>
            <a:r>
              <a:rPr lang="zh-CN" altLang="en-US" sz="1600">
                <a:latin typeface="微软雅黑" panose="020B0503020204020204" charset="-122"/>
                <a:ea typeface="微软雅黑" panose="020B0503020204020204" charset="-122"/>
              </a:rPr>
              <a:t>内容自定义</a:t>
            </a:r>
            <a:endParaRPr lang="zh-CN" altLang="en-US" sz="160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194560" y="2279015"/>
            <a:ext cx="4754880" cy="193802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ctr">
              <a:lnSpc>
                <a:spcPct val="150000"/>
              </a:lnSpc>
            </a:pPr>
            <a:r>
              <a:rPr lang="zh-CN" altLang="en-US" sz="4000" b="1">
                <a:solidFill>
                  <a:srgbClr val="FFC000"/>
                </a:solidFill>
                <a:latin typeface="微软雅黑" panose="020B0503020204020204" charset="-122"/>
                <a:ea typeface="微软雅黑" panose="020B0503020204020204" charset="-122"/>
              </a:rPr>
              <a:t>热烈欢迎内容自定义</a:t>
            </a:r>
            <a:endParaRPr lang="zh-CN" altLang="en-US" sz="4000" b="1">
              <a:solidFill>
                <a:srgbClr val="FFC00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4000" b="1">
                <a:solidFill>
                  <a:srgbClr val="FFC000"/>
                </a:solidFill>
                <a:latin typeface="微软雅黑" panose="020B0503020204020204" charset="-122"/>
                <a:ea typeface="微软雅黑" panose="020B0503020204020204" charset="-122"/>
              </a:rPr>
              <a:t>内容自定义</a:t>
            </a:r>
            <a:endParaRPr lang="zh-CN" altLang="en-US" sz="4000" b="1">
              <a:solidFill>
                <a:srgbClr val="FFC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737928" y="4566285"/>
            <a:ext cx="1668145" cy="33718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ctr"/>
            <a:r>
              <a:rPr lang="en-US" altLang="zh-CN" sz="16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2018</a:t>
            </a:r>
            <a:r>
              <a:rPr lang="zh-CN" altLang="en-US" sz="16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年</a:t>
            </a:r>
            <a:r>
              <a:rPr lang="en-US" altLang="zh-CN" sz="16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9</a:t>
            </a:r>
            <a:r>
              <a:rPr lang="zh-CN" altLang="en-US" sz="16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月</a:t>
            </a:r>
            <a:r>
              <a:rPr lang="en-US" altLang="zh-CN" sz="16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13</a:t>
            </a:r>
            <a:r>
              <a:rPr lang="zh-CN" altLang="en-US" sz="16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日</a:t>
            </a:r>
            <a:endParaRPr lang="zh-CN" altLang="en-US" sz="1600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29</Words>
  <Application>WPS 演示</Application>
  <PresentationFormat/>
  <Paragraphs>7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11" baseType="lpstr">
      <vt:lpstr>Arial</vt:lpstr>
      <vt:lpstr>宋体</vt:lpstr>
      <vt:lpstr>Wingdings</vt:lpstr>
      <vt:lpstr>微软雅黑</vt:lpstr>
      <vt:lpstr>Arial Unicode MS</vt:lpstr>
      <vt:lpstr>Calibri</vt:lpstr>
      <vt:lpstr>幼圆</vt:lpstr>
      <vt:lpstr>字体中国-锐博体V1</vt:lpstr>
      <vt:lpstr>微软雅黑 Light</vt:lpstr>
      <vt:lpstr>默认设计模板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Administrator</dc:creator>
  <cp:lastModifiedBy>辩证</cp:lastModifiedBy>
  <cp:revision>1</cp:revision>
  <dcterms:created xsi:type="dcterms:W3CDTF">2018-09-13T07:37:06Z</dcterms:created>
  <dcterms:modified xsi:type="dcterms:W3CDTF">2018-09-13T07:37:06Z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2052-10.1.0.7521</vt:lpwstr>
  </property>
</Properties>
</file>